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5E5F62"/>
    <a:srgbClr val="F9F9F9"/>
    <a:srgbClr val="FAFAFA"/>
    <a:srgbClr val="BC0404"/>
    <a:srgbClr val="FFDDDD"/>
    <a:srgbClr val="FFBDBD"/>
    <a:srgbClr val="FFA48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>
        <p:scale>
          <a:sx n="100" d="100"/>
          <a:sy n="100" d="100"/>
        </p:scale>
        <p:origin x="188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616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2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2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899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18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90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70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7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97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05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2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49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kiing, snow, slope, person&#10;&#10;Description automatically generated">
            <a:extLst>
              <a:ext uri="{FF2B5EF4-FFF2-40B4-BE49-F238E27FC236}">
                <a16:creationId xmlns:a16="http://schemas.microsoft.com/office/drawing/2014/main" id="{2A7BCE89-FD24-4D32-A64E-8FF7019581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7" t="28472" r="23110" b="32454"/>
          <a:stretch/>
        </p:blipFill>
        <p:spPr>
          <a:xfrm rot="10800000">
            <a:off x="1085849" y="528637"/>
            <a:ext cx="3943351" cy="2009777"/>
          </a:xfrm>
          <a:prstGeom prst="rect">
            <a:avLst/>
          </a:prstGeom>
        </p:spPr>
      </p:pic>
      <p:sp>
        <p:nvSpPr>
          <p:cNvPr id="276" name="Rectangle 275">
            <a:extLst>
              <a:ext uri="{FF2B5EF4-FFF2-40B4-BE49-F238E27FC236}">
                <a16:creationId xmlns:a16="http://schemas.microsoft.com/office/drawing/2014/main" id="{C6661B41-D7BB-4D0A-B19E-5C8F25AF9223}"/>
              </a:ext>
            </a:extLst>
          </p:cNvPr>
          <p:cNvSpPr/>
          <p:nvPr/>
        </p:nvSpPr>
        <p:spPr bwMode="white">
          <a:xfrm>
            <a:off x="1407457" y="2091315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4544F3A-6439-44DC-A648-AFAAA50000B3}"/>
              </a:ext>
            </a:extLst>
          </p:cNvPr>
          <p:cNvSpPr/>
          <p:nvPr/>
        </p:nvSpPr>
        <p:spPr bwMode="white">
          <a:xfrm>
            <a:off x="757386" y="1206263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0FA7E30-BECF-42CA-8E3A-BE0A541E4121}"/>
              </a:ext>
            </a:extLst>
          </p:cNvPr>
          <p:cNvSpPr/>
          <p:nvPr/>
        </p:nvSpPr>
        <p:spPr bwMode="white">
          <a:xfrm>
            <a:off x="4360858" y="1827961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07284B-1CDE-4038-A099-4467BA7A42C6}"/>
              </a:ext>
            </a:extLst>
          </p:cNvPr>
          <p:cNvSpPr/>
          <p:nvPr/>
        </p:nvSpPr>
        <p:spPr bwMode="white">
          <a:xfrm>
            <a:off x="3809354" y="385564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CD811E-436C-40B9-AA19-611BB6E364AE}"/>
              </a:ext>
            </a:extLst>
          </p:cNvPr>
          <p:cNvSpPr/>
          <p:nvPr/>
        </p:nvSpPr>
        <p:spPr>
          <a:xfrm>
            <a:off x="4442305" y="1146858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F7B64A-BC20-4673-A3E6-80D5C439B4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2" t="5000" r="18203" b="14306"/>
          <a:stretch/>
        </p:blipFill>
        <p:spPr>
          <a:xfrm>
            <a:off x="2008584" y="2178844"/>
            <a:ext cx="5050631" cy="415051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6F6712E-C83F-42ED-B685-7FECCA2C03D2}"/>
              </a:ext>
            </a:extLst>
          </p:cNvPr>
          <p:cNvSpPr/>
          <p:nvPr/>
        </p:nvSpPr>
        <p:spPr bwMode="white">
          <a:xfrm>
            <a:off x="6524625" y="6115050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4C3AA4F-8112-4429-BFA1-CC54AC112A5D}"/>
              </a:ext>
            </a:extLst>
          </p:cNvPr>
          <p:cNvSpPr/>
          <p:nvPr/>
        </p:nvSpPr>
        <p:spPr bwMode="white">
          <a:xfrm>
            <a:off x="6113738" y="4264016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A21EC980-41F6-4F5D-B5C7-FC6A90DFB1F5}"/>
              </a:ext>
            </a:extLst>
          </p:cNvPr>
          <p:cNvSpPr/>
          <p:nvPr/>
        </p:nvSpPr>
        <p:spPr bwMode="white">
          <a:xfrm>
            <a:off x="5883561" y="3718232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F338BC9D-DEA2-4740-838B-24C299E5870E}"/>
              </a:ext>
            </a:extLst>
          </p:cNvPr>
          <p:cNvSpPr/>
          <p:nvPr/>
        </p:nvSpPr>
        <p:spPr bwMode="white">
          <a:xfrm>
            <a:off x="5883561" y="2854474"/>
            <a:ext cx="1123960" cy="684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72461FC-E205-404B-BAFF-A24D3732A2F4}"/>
              </a:ext>
            </a:extLst>
          </p:cNvPr>
          <p:cNvSpPr/>
          <p:nvPr/>
        </p:nvSpPr>
        <p:spPr>
          <a:xfrm>
            <a:off x="4869353" y="3026009"/>
            <a:ext cx="82296" cy="822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54412-D2F3-4E4D-893E-91DF90890628}"/>
              </a:ext>
            </a:extLst>
          </p:cNvPr>
          <p:cNvSpPr/>
          <p:nvPr/>
        </p:nvSpPr>
        <p:spPr bwMode="white">
          <a:xfrm>
            <a:off x="4794246" y="1916024"/>
            <a:ext cx="276229" cy="2906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FF2F11F-021F-4383-AADC-9CF5EC17B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6399" y="1929914"/>
            <a:ext cx="276229" cy="262820"/>
          </a:xfrm>
          <a:prstGeom prst="rect">
            <a:avLst/>
          </a:prstGeom>
        </p:spPr>
      </p:pic>
      <p:graphicFrame>
        <p:nvGraphicFramePr>
          <p:cNvPr id="17" name="Table 27">
            <a:extLst>
              <a:ext uri="{FF2B5EF4-FFF2-40B4-BE49-F238E27FC236}">
                <a16:creationId xmlns:a16="http://schemas.microsoft.com/office/drawing/2014/main" id="{2BE978C0-FDD8-4E18-B671-627FE373FE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155355"/>
              </p:ext>
            </p:extLst>
          </p:nvPr>
        </p:nvGraphicFramePr>
        <p:xfrm>
          <a:off x="6675718" y="261381"/>
          <a:ext cx="2234269" cy="64008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L/R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U/D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</a:tbl>
          </a:graphicData>
        </a:graphic>
      </p:graphicFrame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97B5A7-8B99-4C3A-816C-A66110BED169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632628" y="1765022"/>
            <a:ext cx="1795793" cy="29630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4EA1D503-DA4C-4F38-B886-D947AA1E08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5132" y="1425254"/>
            <a:ext cx="259029" cy="26282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CAF8022C-10E6-49C4-AC4E-E1E47DF50A2F}"/>
              </a:ext>
            </a:extLst>
          </p:cNvPr>
          <p:cNvSpPr/>
          <p:nvPr/>
        </p:nvSpPr>
        <p:spPr bwMode="white">
          <a:xfrm>
            <a:off x="1297136" y="295273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4" name="Table 27">
            <a:extLst>
              <a:ext uri="{FF2B5EF4-FFF2-40B4-BE49-F238E27FC236}">
                <a16:creationId xmlns:a16="http://schemas.microsoft.com/office/drawing/2014/main" id="{DFCC75CC-CC88-4A38-97F0-3BF97BDD1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988326"/>
              </p:ext>
            </p:extLst>
          </p:nvPr>
        </p:nvGraphicFramePr>
        <p:xfrm>
          <a:off x="180001" y="1831390"/>
          <a:ext cx="2234269" cy="7620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Back (Up)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Forward (Down)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pic>
        <p:nvPicPr>
          <p:cNvPr id="46" name="Picture 45">
            <a:extLst>
              <a:ext uri="{FF2B5EF4-FFF2-40B4-BE49-F238E27FC236}">
                <a16:creationId xmlns:a16="http://schemas.microsoft.com/office/drawing/2014/main" id="{CAD20818-DCC9-460F-A115-B697BE0277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7500" y="1811895"/>
            <a:ext cx="228322" cy="303893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15599AE-2E3E-4145-9185-5036558A973A}"/>
              </a:ext>
            </a:extLst>
          </p:cNvPr>
          <p:cNvCxnSpPr>
            <a:cxnSpLocks/>
          </p:cNvCxnSpPr>
          <p:nvPr/>
        </p:nvCxnSpPr>
        <p:spPr>
          <a:xfrm flipV="1">
            <a:off x="2414270" y="2039205"/>
            <a:ext cx="101464" cy="54864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4" name="Table 27">
            <a:extLst>
              <a:ext uri="{FF2B5EF4-FFF2-40B4-BE49-F238E27FC236}">
                <a16:creationId xmlns:a16="http://schemas.microsoft.com/office/drawing/2014/main" id="{FB39C27D-462B-4ADE-8645-BD01AA290C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665044"/>
              </p:ext>
            </p:extLst>
          </p:nvPr>
        </p:nvGraphicFramePr>
        <p:xfrm>
          <a:off x="3793366" y="252997"/>
          <a:ext cx="2618480" cy="33528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921509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4373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453241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FW/BW Analog (BW = Positive)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graphicFrame>
        <p:nvGraphicFramePr>
          <p:cNvPr id="56" name="Table 27">
            <a:extLst>
              <a:ext uri="{FF2B5EF4-FFF2-40B4-BE49-F238E27FC236}">
                <a16:creationId xmlns:a16="http://schemas.microsoft.com/office/drawing/2014/main" id="{2B848C94-6211-4CCB-BBC3-88DA086CE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991041"/>
              </p:ext>
            </p:extLst>
          </p:nvPr>
        </p:nvGraphicFramePr>
        <p:xfrm>
          <a:off x="2133936" y="251004"/>
          <a:ext cx="1544806" cy="2133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1823F1F-5BC1-434D-AD76-8BF9A3BB4538}"/>
              </a:ext>
            </a:extLst>
          </p:cNvPr>
          <p:cNvCxnSpPr>
            <a:cxnSpLocks/>
          </p:cNvCxnSpPr>
          <p:nvPr/>
        </p:nvCxnSpPr>
        <p:spPr>
          <a:xfrm flipH="1" flipV="1">
            <a:off x="2170916" y="464364"/>
            <a:ext cx="1" cy="302396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Table 27">
            <a:extLst>
              <a:ext uri="{FF2B5EF4-FFF2-40B4-BE49-F238E27FC236}">
                <a16:creationId xmlns:a16="http://schemas.microsoft.com/office/drawing/2014/main" id="{19D1BF3E-7614-4F23-BCFB-28A367F5B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416389"/>
              </p:ext>
            </p:extLst>
          </p:nvPr>
        </p:nvGraphicFramePr>
        <p:xfrm>
          <a:off x="152746" y="210033"/>
          <a:ext cx="1811366" cy="11277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47866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41073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922427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Roll Forward (C-CW)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Roll Backward (CW)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4DD272C-BF77-4B8C-86B9-82704CAD8D06}"/>
              </a:ext>
            </a:extLst>
          </p:cNvPr>
          <p:cNvCxnSpPr>
            <a:cxnSpLocks/>
            <a:stCxn id="29" idx="1"/>
            <a:endCxn id="62" idx="2"/>
          </p:cNvCxnSpPr>
          <p:nvPr/>
        </p:nvCxnSpPr>
        <p:spPr>
          <a:xfrm flipH="1" flipV="1">
            <a:off x="1058429" y="1337793"/>
            <a:ext cx="306703" cy="21887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8CC909AD-4261-4637-8DB2-3CA7FADFE5FE}"/>
              </a:ext>
            </a:extLst>
          </p:cNvPr>
          <p:cNvSpPr/>
          <p:nvPr/>
        </p:nvSpPr>
        <p:spPr bwMode="white">
          <a:xfrm>
            <a:off x="3178679" y="2708027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ADE4771-BBCA-4968-AAC1-3244A29D0F73}"/>
              </a:ext>
            </a:extLst>
          </p:cNvPr>
          <p:cNvCxnSpPr>
            <a:cxnSpLocks/>
            <a:stCxn id="69" idx="2"/>
          </p:cNvCxnSpPr>
          <p:nvPr/>
        </p:nvCxnSpPr>
        <p:spPr>
          <a:xfrm>
            <a:off x="3891058" y="2671947"/>
            <a:ext cx="169599" cy="223653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608F045C-BFDC-47D5-91D1-1C0275102373}"/>
              </a:ext>
            </a:extLst>
          </p:cNvPr>
          <p:cNvSpPr/>
          <p:nvPr/>
        </p:nvSpPr>
        <p:spPr bwMode="white">
          <a:xfrm>
            <a:off x="5292336" y="2161187"/>
            <a:ext cx="1123960" cy="684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649D9636-764F-4E08-8978-5A21B0C248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6790" y="2677768"/>
            <a:ext cx="319731" cy="303501"/>
          </a:xfrm>
          <a:prstGeom prst="rect">
            <a:avLst/>
          </a:prstGeom>
        </p:spPr>
      </p:pic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C31B1AB-B339-4C3B-BDA8-790054AE889A}"/>
              </a:ext>
            </a:extLst>
          </p:cNvPr>
          <p:cNvCxnSpPr>
            <a:cxnSpLocks/>
          </p:cNvCxnSpPr>
          <p:nvPr/>
        </p:nvCxnSpPr>
        <p:spPr>
          <a:xfrm flipV="1">
            <a:off x="5331619" y="2871788"/>
            <a:ext cx="79686" cy="34449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6" name="Table 27">
            <a:extLst>
              <a:ext uri="{FF2B5EF4-FFF2-40B4-BE49-F238E27FC236}">
                <a16:creationId xmlns:a16="http://schemas.microsoft.com/office/drawing/2014/main" id="{BD837EB8-F2C8-4176-B6C8-42B3826D5B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037780"/>
              </p:ext>
            </p:extLst>
          </p:nvPr>
        </p:nvGraphicFramePr>
        <p:xfrm>
          <a:off x="6579620" y="1379080"/>
          <a:ext cx="2443781" cy="4572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904592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86021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53168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 Throttle Forward/ Backward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rY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graphicFrame>
        <p:nvGraphicFramePr>
          <p:cNvPr id="89" name="Table 27">
            <a:extLst>
              <a:ext uri="{FF2B5EF4-FFF2-40B4-BE49-F238E27FC236}">
                <a16:creationId xmlns:a16="http://schemas.microsoft.com/office/drawing/2014/main" id="{0F02AEC1-6051-42CD-B4BE-B4EF35ED4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8209379"/>
              </p:ext>
            </p:extLst>
          </p:nvPr>
        </p:nvGraphicFramePr>
        <p:xfrm>
          <a:off x="6789133" y="1905682"/>
          <a:ext cx="2234269" cy="11887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Left/Back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Right/ Forward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908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CBD4205-8A51-4631-9A1E-ABB699811825}"/>
              </a:ext>
            </a:extLst>
          </p:cNvPr>
          <p:cNvCxnSpPr>
            <a:cxnSpLocks/>
            <a:endCxn id="89" idx="1"/>
          </p:cNvCxnSpPr>
          <p:nvPr/>
        </p:nvCxnSpPr>
        <p:spPr>
          <a:xfrm flipV="1">
            <a:off x="5646617" y="2500042"/>
            <a:ext cx="1142516" cy="22259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Picture 95">
            <a:extLst>
              <a:ext uri="{FF2B5EF4-FFF2-40B4-BE49-F238E27FC236}">
                <a16:creationId xmlns:a16="http://schemas.microsoft.com/office/drawing/2014/main" id="{8FD6AD84-366D-4A71-A83E-FE0586782A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3561" y="3038061"/>
            <a:ext cx="326673" cy="319111"/>
          </a:xfrm>
          <a:prstGeom prst="rect">
            <a:avLst/>
          </a:prstGeom>
        </p:spPr>
      </p:pic>
      <p:graphicFrame>
        <p:nvGraphicFramePr>
          <p:cNvPr id="98" name="Table 27">
            <a:extLst>
              <a:ext uri="{FF2B5EF4-FFF2-40B4-BE49-F238E27FC236}">
                <a16:creationId xmlns:a16="http://schemas.microsoft.com/office/drawing/2014/main" id="{59C26F63-D352-4D0C-B4FB-905B92E13C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7398"/>
              </p:ext>
            </p:extLst>
          </p:nvPr>
        </p:nvGraphicFramePr>
        <p:xfrm>
          <a:off x="6675718" y="3145976"/>
          <a:ext cx="2347683" cy="14935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788894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16753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203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Roll Forward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5334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Roll Backward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5278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Left/Back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Right/Forward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908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08BCBB4E-68BE-47FE-9C63-3EF9F560A468}"/>
              </a:ext>
            </a:extLst>
          </p:cNvPr>
          <p:cNvCxnSpPr>
            <a:cxnSpLocks/>
            <a:stCxn id="96" idx="3"/>
          </p:cNvCxnSpPr>
          <p:nvPr/>
        </p:nvCxnSpPr>
        <p:spPr>
          <a:xfrm>
            <a:off x="6210234" y="3197617"/>
            <a:ext cx="472256" cy="8134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07B7D8A2-251C-4D85-AE3C-C66F6C7AD8F9}"/>
              </a:ext>
            </a:extLst>
          </p:cNvPr>
          <p:cNvSpPr/>
          <p:nvPr/>
        </p:nvSpPr>
        <p:spPr bwMode="white">
          <a:xfrm>
            <a:off x="5639446" y="3551632"/>
            <a:ext cx="558884" cy="3513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2AAE08E-4CF8-4BCF-952D-523CE27C73A5}"/>
              </a:ext>
            </a:extLst>
          </p:cNvPr>
          <p:cNvSpPr/>
          <p:nvPr/>
        </p:nvSpPr>
        <p:spPr bwMode="white">
          <a:xfrm>
            <a:off x="5744374" y="3489763"/>
            <a:ext cx="558884" cy="3513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3" name="Table 27">
            <a:extLst>
              <a:ext uri="{FF2B5EF4-FFF2-40B4-BE49-F238E27FC236}">
                <a16:creationId xmlns:a16="http://schemas.microsoft.com/office/drawing/2014/main" id="{87547CAA-D610-43DE-86C9-DB664ED68B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863945"/>
              </p:ext>
            </p:extLst>
          </p:nvPr>
        </p:nvGraphicFramePr>
        <p:xfrm>
          <a:off x="7079151" y="4791476"/>
          <a:ext cx="1544806" cy="2133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3F3ACC37-557B-42F0-B520-BFD75B1B4B74}"/>
              </a:ext>
            </a:extLst>
          </p:cNvPr>
          <p:cNvCxnSpPr>
            <a:cxnSpLocks/>
          </p:cNvCxnSpPr>
          <p:nvPr/>
        </p:nvCxnSpPr>
        <p:spPr>
          <a:xfrm>
            <a:off x="5619510" y="3637337"/>
            <a:ext cx="927863" cy="382699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FA2C13F4-A3D6-44F8-BC63-1D7B93E55323}"/>
              </a:ext>
            </a:extLst>
          </p:cNvPr>
          <p:cNvCxnSpPr>
            <a:cxnSpLocks/>
          </p:cNvCxnSpPr>
          <p:nvPr/>
        </p:nvCxnSpPr>
        <p:spPr>
          <a:xfrm>
            <a:off x="6548796" y="4017621"/>
            <a:ext cx="39852" cy="749514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EB65596B-B147-492C-A30D-797A7635966A}"/>
              </a:ext>
            </a:extLst>
          </p:cNvPr>
          <p:cNvCxnSpPr>
            <a:cxnSpLocks/>
            <a:endCxn id="113" idx="1"/>
          </p:cNvCxnSpPr>
          <p:nvPr/>
        </p:nvCxnSpPr>
        <p:spPr>
          <a:xfrm>
            <a:off x="6587486" y="4768207"/>
            <a:ext cx="491665" cy="129949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5" name="Picture 124">
            <a:extLst>
              <a:ext uri="{FF2B5EF4-FFF2-40B4-BE49-F238E27FC236}">
                <a16:creationId xmlns:a16="http://schemas.microsoft.com/office/drawing/2014/main" id="{E3065D91-7722-4D27-A7BC-2AFC6C5E96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48000" y="3872346"/>
            <a:ext cx="319731" cy="303501"/>
          </a:xfrm>
          <a:prstGeom prst="rect">
            <a:avLst/>
          </a:prstGeom>
        </p:spPr>
      </p:pic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8A6821C0-DDA1-4147-8C2B-EC9BC854B878}"/>
              </a:ext>
            </a:extLst>
          </p:cNvPr>
          <p:cNvCxnSpPr>
            <a:cxnSpLocks/>
          </p:cNvCxnSpPr>
          <p:nvPr/>
        </p:nvCxnSpPr>
        <p:spPr>
          <a:xfrm>
            <a:off x="5496316" y="3726037"/>
            <a:ext cx="429768" cy="173736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9" name="Table 27">
            <a:extLst>
              <a:ext uri="{FF2B5EF4-FFF2-40B4-BE49-F238E27FC236}">
                <a16:creationId xmlns:a16="http://schemas.microsoft.com/office/drawing/2014/main" id="{256C739E-D9BA-42B1-9826-9319079BC5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3162830"/>
              </p:ext>
            </p:extLst>
          </p:nvPr>
        </p:nvGraphicFramePr>
        <p:xfrm>
          <a:off x="6789133" y="5089611"/>
          <a:ext cx="2234269" cy="11887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Left/Back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Right/ Forward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908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525BCF4D-E3CF-4221-9748-9E5C1419109E}"/>
              </a:ext>
            </a:extLst>
          </p:cNvPr>
          <p:cNvCxnSpPr>
            <a:cxnSpLocks/>
          </p:cNvCxnSpPr>
          <p:nvPr/>
        </p:nvCxnSpPr>
        <p:spPr>
          <a:xfrm>
            <a:off x="6167731" y="4024096"/>
            <a:ext cx="244115" cy="98207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8C99CB34-EE6B-4C48-89DA-D3AB3B00B83C}"/>
              </a:ext>
            </a:extLst>
          </p:cNvPr>
          <p:cNvCxnSpPr>
            <a:cxnSpLocks/>
          </p:cNvCxnSpPr>
          <p:nvPr/>
        </p:nvCxnSpPr>
        <p:spPr>
          <a:xfrm>
            <a:off x="6411846" y="4118675"/>
            <a:ext cx="75842" cy="1199406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DF1231-93C7-4F8F-906B-C77312F6D76C}"/>
              </a:ext>
            </a:extLst>
          </p:cNvPr>
          <p:cNvCxnSpPr>
            <a:cxnSpLocks/>
          </p:cNvCxnSpPr>
          <p:nvPr/>
        </p:nvCxnSpPr>
        <p:spPr>
          <a:xfrm>
            <a:off x="6487688" y="5312919"/>
            <a:ext cx="298108" cy="313007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angle 137">
            <a:extLst>
              <a:ext uri="{FF2B5EF4-FFF2-40B4-BE49-F238E27FC236}">
                <a16:creationId xmlns:a16="http://schemas.microsoft.com/office/drawing/2014/main" id="{8FA82D74-A4CC-4D15-A185-4D0B4885B006}"/>
              </a:ext>
            </a:extLst>
          </p:cNvPr>
          <p:cNvSpPr/>
          <p:nvPr/>
        </p:nvSpPr>
        <p:spPr bwMode="white">
          <a:xfrm>
            <a:off x="5700845" y="4917654"/>
            <a:ext cx="642687" cy="543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DD7540C8-6AF5-4A17-8A00-E46E7818C207}"/>
              </a:ext>
            </a:extLst>
          </p:cNvPr>
          <p:cNvCxnSpPr>
            <a:cxnSpLocks/>
          </p:cNvCxnSpPr>
          <p:nvPr/>
        </p:nvCxnSpPr>
        <p:spPr>
          <a:xfrm>
            <a:off x="5791972" y="4173649"/>
            <a:ext cx="375314" cy="23341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927A85CE-A95B-4ED5-8A69-1CF82745FF52}"/>
              </a:ext>
            </a:extLst>
          </p:cNvPr>
          <p:cNvCxnSpPr>
            <a:cxnSpLocks/>
          </p:cNvCxnSpPr>
          <p:nvPr/>
        </p:nvCxnSpPr>
        <p:spPr>
          <a:xfrm>
            <a:off x="6161186" y="4407061"/>
            <a:ext cx="446854" cy="1968927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A8A1313D-3A48-4E30-ABE7-4D8B123EB2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91902" y="4495737"/>
            <a:ext cx="170142" cy="92044"/>
          </a:xfrm>
          <a:prstGeom prst="rect">
            <a:avLst/>
          </a:prstGeom>
        </p:spPr>
      </p:pic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A3320BAA-355D-44F7-86E4-7B8A4F7B9F09}"/>
              </a:ext>
            </a:extLst>
          </p:cNvPr>
          <p:cNvCxnSpPr>
            <a:cxnSpLocks/>
          </p:cNvCxnSpPr>
          <p:nvPr/>
        </p:nvCxnSpPr>
        <p:spPr>
          <a:xfrm>
            <a:off x="6059750" y="4592213"/>
            <a:ext cx="258068" cy="1255494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F7655E4D-E3B3-4101-85F8-C6CA16D13E67}"/>
              </a:ext>
            </a:extLst>
          </p:cNvPr>
          <p:cNvCxnSpPr>
            <a:cxnSpLocks/>
          </p:cNvCxnSpPr>
          <p:nvPr/>
        </p:nvCxnSpPr>
        <p:spPr>
          <a:xfrm flipH="1">
            <a:off x="6228884" y="5847707"/>
            <a:ext cx="88934" cy="45693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086AF9AD-D050-452A-B4A2-859650515EF3}"/>
              </a:ext>
            </a:extLst>
          </p:cNvPr>
          <p:cNvSpPr/>
          <p:nvPr/>
        </p:nvSpPr>
        <p:spPr bwMode="white">
          <a:xfrm>
            <a:off x="3817984" y="1249998"/>
            <a:ext cx="976261" cy="3571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460F40A-99E4-4860-B782-DEDB9D37BF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71257" y="1316406"/>
            <a:ext cx="291499" cy="295916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922B8D7-4AF3-4BA0-8D34-2252FF05ACEE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4062756" y="1464364"/>
            <a:ext cx="103149" cy="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11434B77-F5A6-44EB-9529-0EFBCFD3BB80}"/>
              </a:ext>
            </a:extLst>
          </p:cNvPr>
          <p:cNvCxnSpPr>
            <a:cxnSpLocks/>
          </p:cNvCxnSpPr>
          <p:nvPr/>
        </p:nvCxnSpPr>
        <p:spPr>
          <a:xfrm flipV="1">
            <a:off x="3489061" y="588360"/>
            <a:ext cx="438599" cy="47440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Table 27">
            <a:extLst>
              <a:ext uri="{FF2B5EF4-FFF2-40B4-BE49-F238E27FC236}">
                <a16:creationId xmlns:a16="http://schemas.microsoft.com/office/drawing/2014/main" id="{1ED87C0C-46DA-4BD7-A500-92B65B1E85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499429"/>
              </p:ext>
            </p:extLst>
          </p:nvPr>
        </p:nvGraphicFramePr>
        <p:xfrm>
          <a:off x="4126093" y="648015"/>
          <a:ext cx="2234269" cy="10668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Back (Up)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FW (Down)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908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B6C97776-604A-4D9D-9C90-BEEFBB99F7BB}"/>
              </a:ext>
            </a:extLst>
          </p:cNvPr>
          <p:cNvCxnSpPr>
            <a:cxnSpLocks/>
          </p:cNvCxnSpPr>
          <p:nvPr/>
        </p:nvCxnSpPr>
        <p:spPr>
          <a:xfrm flipV="1">
            <a:off x="6428421" y="900974"/>
            <a:ext cx="267348" cy="86276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F5B9870F-F84F-4135-B448-3C606607FA3D}"/>
              </a:ext>
            </a:extLst>
          </p:cNvPr>
          <p:cNvCxnSpPr>
            <a:cxnSpLocks/>
          </p:cNvCxnSpPr>
          <p:nvPr/>
        </p:nvCxnSpPr>
        <p:spPr>
          <a:xfrm flipV="1">
            <a:off x="3623971" y="1499075"/>
            <a:ext cx="182880" cy="1828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BF3D06B6-9049-41EA-A611-6AF4FDD04223}"/>
              </a:ext>
            </a:extLst>
          </p:cNvPr>
          <p:cNvCxnSpPr>
            <a:cxnSpLocks/>
          </p:cNvCxnSpPr>
          <p:nvPr/>
        </p:nvCxnSpPr>
        <p:spPr>
          <a:xfrm flipV="1">
            <a:off x="5759607" y="3279116"/>
            <a:ext cx="164592" cy="4572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3" name="Table 27">
            <a:extLst>
              <a:ext uri="{FF2B5EF4-FFF2-40B4-BE49-F238E27FC236}">
                <a16:creationId xmlns:a16="http://schemas.microsoft.com/office/drawing/2014/main" id="{815AA0DE-DA53-4FB1-9117-FE6191A01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023369"/>
              </p:ext>
            </p:extLst>
          </p:nvPr>
        </p:nvGraphicFramePr>
        <p:xfrm>
          <a:off x="6578361" y="6377460"/>
          <a:ext cx="2443781" cy="33528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904592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86021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53168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Flaps Forward/ Backward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rZ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E84804C7-0183-40A2-B9ED-AFE39518DB50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4939597" y="1830891"/>
            <a:ext cx="1655864" cy="120717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3" name="Table 27">
            <a:extLst>
              <a:ext uri="{FF2B5EF4-FFF2-40B4-BE49-F238E27FC236}">
                <a16:creationId xmlns:a16="http://schemas.microsoft.com/office/drawing/2014/main" id="{93CD8F12-73AA-4601-8EBF-0FED50613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830853"/>
              </p:ext>
            </p:extLst>
          </p:nvPr>
        </p:nvGraphicFramePr>
        <p:xfrm>
          <a:off x="4133712" y="6299608"/>
          <a:ext cx="2234269" cy="4572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T1 (Up = Button Pushed)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sp>
        <p:nvSpPr>
          <p:cNvPr id="224" name="Rectangle 223">
            <a:extLst>
              <a:ext uri="{FF2B5EF4-FFF2-40B4-BE49-F238E27FC236}">
                <a16:creationId xmlns:a16="http://schemas.microsoft.com/office/drawing/2014/main" id="{0BA9CA63-9B71-448B-95AF-43B329A30C30}"/>
              </a:ext>
            </a:extLst>
          </p:cNvPr>
          <p:cNvSpPr/>
          <p:nvPr/>
        </p:nvSpPr>
        <p:spPr>
          <a:xfrm>
            <a:off x="4617918" y="5081287"/>
            <a:ext cx="1260739" cy="3912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Mode Selector Switch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(Pages Through B1-B6 Buttons – See Next Page)</a:t>
            </a:r>
          </a:p>
        </p:txBody>
      </p: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EA4B5C5D-1500-4651-B42F-0927C2260B0F}"/>
              </a:ext>
            </a:extLst>
          </p:cNvPr>
          <p:cNvCxnSpPr>
            <a:cxnSpLocks/>
          </p:cNvCxnSpPr>
          <p:nvPr/>
        </p:nvCxnSpPr>
        <p:spPr>
          <a:xfrm>
            <a:off x="5498671" y="4797099"/>
            <a:ext cx="492765" cy="301275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3DE3F906-B7FB-45E2-ACC5-3FC7696947EC}"/>
              </a:ext>
            </a:extLst>
          </p:cNvPr>
          <p:cNvCxnSpPr>
            <a:cxnSpLocks/>
          </p:cNvCxnSpPr>
          <p:nvPr/>
        </p:nvCxnSpPr>
        <p:spPr>
          <a:xfrm>
            <a:off x="5991436" y="5098374"/>
            <a:ext cx="12423" cy="512699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Rectangle 234">
            <a:extLst>
              <a:ext uri="{FF2B5EF4-FFF2-40B4-BE49-F238E27FC236}">
                <a16:creationId xmlns:a16="http://schemas.microsoft.com/office/drawing/2014/main" id="{37CCEC09-1FCD-405E-870B-130AA57B3F56}"/>
              </a:ext>
            </a:extLst>
          </p:cNvPr>
          <p:cNvSpPr/>
          <p:nvPr/>
        </p:nvSpPr>
        <p:spPr bwMode="white">
          <a:xfrm>
            <a:off x="2838993" y="5571144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B66E8971-0DFF-432E-824A-F87CBE05EADC}"/>
              </a:ext>
            </a:extLst>
          </p:cNvPr>
          <p:cNvSpPr/>
          <p:nvPr/>
        </p:nvSpPr>
        <p:spPr bwMode="white">
          <a:xfrm>
            <a:off x="2498604" y="5343587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3" name="Table 27">
            <a:extLst>
              <a:ext uri="{FF2B5EF4-FFF2-40B4-BE49-F238E27FC236}">
                <a16:creationId xmlns:a16="http://schemas.microsoft.com/office/drawing/2014/main" id="{A5941A57-1EC4-436E-88FA-FF022EEDEF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407635"/>
              </p:ext>
            </p:extLst>
          </p:nvPr>
        </p:nvGraphicFramePr>
        <p:xfrm>
          <a:off x="1560479" y="5961464"/>
          <a:ext cx="2362759" cy="7620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794450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92077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7623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E2 – Counter-Clockwise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E2 – Clockwise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E2 – 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655431"/>
                  </a:ext>
                </a:extLst>
              </a:tr>
            </a:tbl>
          </a:graphicData>
        </a:graphic>
      </p:graphicFrame>
      <p:sp>
        <p:nvSpPr>
          <p:cNvPr id="239" name="Rectangle 238">
            <a:extLst>
              <a:ext uri="{FF2B5EF4-FFF2-40B4-BE49-F238E27FC236}">
                <a16:creationId xmlns:a16="http://schemas.microsoft.com/office/drawing/2014/main" id="{6AF86C8F-3BA1-4AEA-97DB-FD22C7C01657}"/>
              </a:ext>
            </a:extLst>
          </p:cNvPr>
          <p:cNvSpPr/>
          <p:nvPr/>
        </p:nvSpPr>
        <p:spPr bwMode="white">
          <a:xfrm>
            <a:off x="1748915" y="5041731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58E3A2CA-FC15-4B06-935E-96A7B2F3F976}"/>
              </a:ext>
            </a:extLst>
          </p:cNvPr>
          <p:cNvSpPr/>
          <p:nvPr/>
        </p:nvSpPr>
        <p:spPr>
          <a:xfrm>
            <a:off x="1403832" y="4047317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8CF9E9C6-8931-429C-84DF-B9F849DC43AD}"/>
              </a:ext>
            </a:extLst>
          </p:cNvPr>
          <p:cNvSpPr/>
          <p:nvPr/>
        </p:nvSpPr>
        <p:spPr>
          <a:xfrm>
            <a:off x="1461823" y="3821496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8D2F97BF-95D2-49E2-A5D9-47BB95F9F57F}"/>
              </a:ext>
            </a:extLst>
          </p:cNvPr>
          <p:cNvSpPr/>
          <p:nvPr/>
        </p:nvSpPr>
        <p:spPr bwMode="white">
          <a:xfrm>
            <a:off x="1916075" y="3728193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D150B275-7CF5-4FE8-8BE3-B7BE724CF52E}"/>
              </a:ext>
            </a:extLst>
          </p:cNvPr>
          <p:cNvSpPr/>
          <p:nvPr/>
        </p:nvSpPr>
        <p:spPr bwMode="white">
          <a:xfrm>
            <a:off x="2135721" y="3428882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47104F7F-0524-4391-BCDB-58AD4A4C8272}"/>
              </a:ext>
            </a:extLst>
          </p:cNvPr>
          <p:cNvSpPr/>
          <p:nvPr/>
        </p:nvSpPr>
        <p:spPr bwMode="white">
          <a:xfrm>
            <a:off x="2551299" y="3226996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4D6D7143-B814-4983-B0F9-D8588B113C3E}"/>
              </a:ext>
            </a:extLst>
          </p:cNvPr>
          <p:cNvSpPr/>
          <p:nvPr/>
        </p:nvSpPr>
        <p:spPr bwMode="white">
          <a:xfrm>
            <a:off x="3632141" y="3412118"/>
            <a:ext cx="650674" cy="393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61" name="Table 27">
            <a:extLst>
              <a:ext uri="{FF2B5EF4-FFF2-40B4-BE49-F238E27FC236}">
                <a16:creationId xmlns:a16="http://schemas.microsoft.com/office/drawing/2014/main" id="{49798B81-2C18-4114-9B1C-2040F20591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616800"/>
              </p:ext>
            </p:extLst>
          </p:nvPr>
        </p:nvGraphicFramePr>
        <p:xfrm>
          <a:off x="187900" y="2710309"/>
          <a:ext cx="2234269" cy="9144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42680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51583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T3  (Up = Button Pushed)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T4  (Up = Button Pushed)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4427738"/>
                  </a:ext>
                </a:extLst>
              </a:tr>
            </a:tbl>
          </a:graphicData>
        </a:graphic>
      </p:graphicFrame>
      <p:graphicFrame>
        <p:nvGraphicFramePr>
          <p:cNvPr id="265" name="Table 27">
            <a:extLst>
              <a:ext uri="{FF2B5EF4-FFF2-40B4-BE49-F238E27FC236}">
                <a16:creationId xmlns:a16="http://schemas.microsoft.com/office/drawing/2014/main" id="{1E321F9E-B3B4-4E50-A060-935EC2DB5E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179790"/>
              </p:ext>
            </p:extLst>
          </p:nvPr>
        </p:nvGraphicFramePr>
        <p:xfrm>
          <a:off x="3080216" y="3337566"/>
          <a:ext cx="1544806" cy="2133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graphicFrame>
        <p:nvGraphicFramePr>
          <p:cNvPr id="267" name="Table 27">
            <a:extLst>
              <a:ext uri="{FF2B5EF4-FFF2-40B4-BE49-F238E27FC236}">
                <a16:creationId xmlns:a16="http://schemas.microsoft.com/office/drawing/2014/main" id="{D095512E-2294-4456-A30C-797F1512F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288912"/>
              </p:ext>
            </p:extLst>
          </p:nvPr>
        </p:nvGraphicFramePr>
        <p:xfrm>
          <a:off x="3089086" y="3655911"/>
          <a:ext cx="1544806" cy="2133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sp>
        <p:nvSpPr>
          <p:cNvPr id="271" name="Rectangle 270">
            <a:extLst>
              <a:ext uri="{FF2B5EF4-FFF2-40B4-BE49-F238E27FC236}">
                <a16:creationId xmlns:a16="http://schemas.microsoft.com/office/drawing/2014/main" id="{B5B2E4EA-A21F-411B-8F8A-4D0CCBB6E81A}"/>
              </a:ext>
            </a:extLst>
          </p:cNvPr>
          <p:cNvSpPr/>
          <p:nvPr/>
        </p:nvSpPr>
        <p:spPr bwMode="white">
          <a:xfrm>
            <a:off x="1993014" y="4968713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69" name="Table 27">
            <a:extLst>
              <a:ext uri="{FF2B5EF4-FFF2-40B4-BE49-F238E27FC236}">
                <a16:creationId xmlns:a16="http://schemas.microsoft.com/office/drawing/2014/main" id="{1AA15993-C57E-4550-A06D-89AEE8170B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8563301"/>
              </p:ext>
            </p:extLst>
          </p:nvPr>
        </p:nvGraphicFramePr>
        <p:xfrm>
          <a:off x="840987" y="5110929"/>
          <a:ext cx="2362759" cy="7620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794450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92077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7623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E1 – Counter-Clockwise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E1 – Clockwise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E1 – 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655431"/>
                  </a:ext>
                </a:extLst>
              </a:tr>
            </a:tbl>
          </a:graphicData>
        </a:graphic>
      </p:graphicFrame>
      <p:pic>
        <p:nvPicPr>
          <p:cNvPr id="273" name="Picture 272">
            <a:extLst>
              <a:ext uri="{FF2B5EF4-FFF2-40B4-BE49-F238E27FC236}">
                <a16:creationId xmlns:a16="http://schemas.microsoft.com/office/drawing/2014/main" id="{A72699B1-F877-416E-A42B-5A9F3B6FAE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14966" y="5068045"/>
            <a:ext cx="170142" cy="92044"/>
          </a:xfrm>
          <a:prstGeom prst="rect">
            <a:avLst/>
          </a:prstGeom>
        </p:spPr>
      </p:pic>
      <p:pic>
        <p:nvPicPr>
          <p:cNvPr id="286" name="Picture 285">
            <a:extLst>
              <a:ext uri="{FF2B5EF4-FFF2-40B4-BE49-F238E27FC236}">
                <a16:creationId xmlns:a16="http://schemas.microsoft.com/office/drawing/2014/main" id="{03B3E6AA-1191-47B9-BE8E-DE3056051A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40876" y="3406745"/>
            <a:ext cx="170142" cy="92044"/>
          </a:xfrm>
          <a:prstGeom prst="rect">
            <a:avLst/>
          </a:prstGeom>
        </p:spPr>
      </p:pic>
      <p:cxnSp>
        <p:nvCxnSpPr>
          <p:cNvPr id="291" name="Straight Connector 290">
            <a:extLst>
              <a:ext uri="{FF2B5EF4-FFF2-40B4-BE49-F238E27FC236}">
                <a16:creationId xmlns:a16="http://schemas.microsoft.com/office/drawing/2014/main" id="{BC950F8B-BC16-49CA-840C-EEF8C3EE8958}"/>
              </a:ext>
            </a:extLst>
          </p:cNvPr>
          <p:cNvCxnSpPr>
            <a:cxnSpLocks/>
          </p:cNvCxnSpPr>
          <p:nvPr/>
        </p:nvCxnSpPr>
        <p:spPr>
          <a:xfrm flipV="1">
            <a:off x="2648507" y="1388862"/>
            <a:ext cx="228600" cy="47548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Connector 294">
            <a:extLst>
              <a:ext uri="{FF2B5EF4-FFF2-40B4-BE49-F238E27FC236}">
                <a16:creationId xmlns:a16="http://schemas.microsoft.com/office/drawing/2014/main" id="{90A2252E-EA98-4BB0-81A4-07855F581814}"/>
              </a:ext>
            </a:extLst>
          </p:cNvPr>
          <p:cNvCxnSpPr>
            <a:cxnSpLocks/>
          </p:cNvCxnSpPr>
          <p:nvPr/>
        </p:nvCxnSpPr>
        <p:spPr>
          <a:xfrm flipV="1">
            <a:off x="3099192" y="4309299"/>
            <a:ext cx="356421" cy="2753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D49EB76E-0286-4A3E-AA18-8C638B09447F}"/>
              </a:ext>
            </a:extLst>
          </p:cNvPr>
          <p:cNvCxnSpPr>
            <a:cxnSpLocks/>
          </p:cNvCxnSpPr>
          <p:nvPr/>
        </p:nvCxnSpPr>
        <p:spPr>
          <a:xfrm>
            <a:off x="3559969" y="4063590"/>
            <a:ext cx="181855" cy="84016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Connector 299">
            <a:extLst>
              <a:ext uri="{FF2B5EF4-FFF2-40B4-BE49-F238E27FC236}">
                <a16:creationId xmlns:a16="http://schemas.microsoft.com/office/drawing/2014/main" id="{1918805D-96F9-4379-AE88-B9FB51773C95}"/>
              </a:ext>
            </a:extLst>
          </p:cNvPr>
          <p:cNvCxnSpPr>
            <a:cxnSpLocks/>
          </p:cNvCxnSpPr>
          <p:nvPr/>
        </p:nvCxnSpPr>
        <p:spPr>
          <a:xfrm>
            <a:off x="3029355" y="3987289"/>
            <a:ext cx="530614" cy="7630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66DF39DA-B983-4C87-A6E6-322A9198F19E}"/>
              </a:ext>
            </a:extLst>
          </p:cNvPr>
          <p:cNvCxnSpPr>
            <a:cxnSpLocks/>
          </p:cNvCxnSpPr>
          <p:nvPr/>
        </p:nvCxnSpPr>
        <p:spPr>
          <a:xfrm>
            <a:off x="2722733" y="3523782"/>
            <a:ext cx="376459" cy="78827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E874E0A5-38DD-4A35-9E70-9FA2B28FDEC7}"/>
              </a:ext>
            </a:extLst>
          </p:cNvPr>
          <p:cNvCxnSpPr>
            <a:cxnSpLocks/>
          </p:cNvCxnSpPr>
          <p:nvPr/>
        </p:nvCxnSpPr>
        <p:spPr>
          <a:xfrm>
            <a:off x="2791711" y="3514558"/>
            <a:ext cx="242177" cy="469199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Straight Connector 309">
            <a:extLst>
              <a:ext uri="{FF2B5EF4-FFF2-40B4-BE49-F238E27FC236}">
                <a16:creationId xmlns:a16="http://schemas.microsoft.com/office/drawing/2014/main" id="{9D5A4DC9-94B7-481A-A7B0-5E83DC3555B0}"/>
              </a:ext>
            </a:extLst>
          </p:cNvPr>
          <p:cNvCxnSpPr>
            <a:cxnSpLocks/>
            <a:stCxn id="261" idx="3"/>
          </p:cNvCxnSpPr>
          <p:nvPr/>
        </p:nvCxnSpPr>
        <p:spPr>
          <a:xfrm>
            <a:off x="2422169" y="3167509"/>
            <a:ext cx="234239" cy="22041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Rectangle 314">
            <a:extLst>
              <a:ext uri="{FF2B5EF4-FFF2-40B4-BE49-F238E27FC236}">
                <a16:creationId xmlns:a16="http://schemas.microsoft.com/office/drawing/2014/main" id="{C7A75110-C234-4E6F-966F-29E0FEC9E95D}"/>
              </a:ext>
            </a:extLst>
          </p:cNvPr>
          <p:cNvSpPr/>
          <p:nvPr/>
        </p:nvSpPr>
        <p:spPr bwMode="white">
          <a:xfrm>
            <a:off x="1652649" y="4098557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55" name="Table 27">
            <a:extLst>
              <a:ext uri="{FF2B5EF4-FFF2-40B4-BE49-F238E27FC236}">
                <a16:creationId xmlns:a16="http://schemas.microsoft.com/office/drawing/2014/main" id="{9B26A988-5CD8-419B-BAC9-21E71D8A82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451146"/>
              </p:ext>
            </p:extLst>
          </p:nvPr>
        </p:nvGraphicFramePr>
        <p:xfrm>
          <a:off x="188079" y="3708535"/>
          <a:ext cx="2234269" cy="12801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50121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44142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T5 –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T5 –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T6 –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19218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T6 –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48315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T7 –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32684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T7 –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8726672"/>
                  </a:ext>
                </a:extLst>
              </a:tr>
            </a:tbl>
          </a:graphicData>
        </a:graphic>
      </p:graphicFrame>
      <p:pic>
        <p:nvPicPr>
          <p:cNvPr id="317" name="Picture 316">
            <a:extLst>
              <a:ext uri="{FF2B5EF4-FFF2-40B4-BE49-F238E27FC236}">
                <a16:creationId xmlns:a16="http://schemas.microsoft.com/office/drawing/2014/main" id="{F922A06A-0358-46D7-9A21-A37A9B1C8B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46655" y="5560545"/>
            <a:ext cx="241581" cy="238154"/>
          </a:xfrm>
          <a:prstGeom prst="rect">
            <a:avLst/>
          </a:prstGeom>
        </p:spPr>
      </p:pic>
      <p:pic>
        <p:nvPicPr>
          <p:cNvPr id="319" name="Picture 318">
            <a:extLst>
              <a:ext uri="{FF2B5EF4-FFF2-40B4-BE49-F238E27FC236}">
                <a16:creationId xmlns:a16="http://schemas.microsoft.com/office/drawing/2014/main" id="{C99CAA78-6BAB-48BF-A42B-5737F281450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85924" y="5325077"/>
            <a:ext cx="241581" cy="238154"/>
          </a:xfrm>
          <a:prstGeom prst="rect">
            <a:avLst/>
          </a:prstGeom>
        </p:spPr>
      </p:pic>
      <p:cxnSp>
        <p:nvCxnSpPr>
          <p:cNvPr id="320" name="Straight Connector 319">
            <a:extLst>
              <a:ext uri="{FF2B5EF4-FFF2-40B4-BE49-F238E27FC236}">
                <a16:creationId xmlns:a16="http://schemas.microsoft.com/office/drawing/2014/main" id="{F4A9A441-CF7B-4D39-8CE0-02671E7918A7}"/>
              </a:ext>
            </a:extLst>
          </p:cNvPr>
          <p:cNvCxnSpPr>
            <a:cxnSpLocks/>
          </p:cNvCxnSpPr>
          <p:nvPr/>
        </p:nvCxnSpPr>
        <p:spPr>
          <a:xfrm flipV="1">
            <a:off x="3945179" y="5370129"/>
            <a:ext cx="137160" cy="22860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Straight Connector 321">
            <a:extLst>
              <a:ext uri="{FF2B5EF4-FFF2-40B4-BE49-F238E27FC236}">
                <a16:creationId xmlns:a16="http://schemas.microsoft.com/office/drawing/2014/main" id="{32FAAAAC-8DEB-494A-A1E3-2A2A532CA756}"/>
              </a:ext>
            </a:extLst>
          </p:cNvPr>
          <p:cNvCxnSpPr>
            <a:cxnSpLocks/>
          </p:cNvCxnSpPr>
          <p:nvPr/>
        </p:nvCxnSpPr>
        <p:spPr>
          <a:xfrm flipV="1">
            <a:off x="3596353" y="5115770"/>
            <a:ext cx="212716" cy="250464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Straight Connector 323">
            <a:extLst>
              <a:ext uri="{FF2B5EF4-FFF2-40B4-BE49-F238E27FC236}">
                <a16:creationId xmlns:a16="http://schemas.microsoft.com/office/drawing/2014/main" id="{086F87BE-12D1-43F8-A59E-26BF2D938E9C}"/>
              </a:ext>
            </a:extLst>
          </p:cNvPr>
          <p:cNvCxnSpPr>
            <a:cxnSpLocks/>
          </p:cNvCxnSpPr>
          <p:nvPr/>
        </p:nvCxnSpPr>
        <p:spPr>
          <a:xfrm flipV="1">
            <a:off x="3532969" y="5760136"/>
            <a:ext cx="236503" cy="20132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Connector 327">
            <a:extLst>
              <a:ext uri="{FF2B5EF4-FFF2-40B4-BE49-F238E27FC236}">
                <a16:creationId xmlns:a16="http://schemas.microsoft.com/office/drawing/2014/main" id="{D845A83B-A810-453F-A982-7E2E9EFFC6BD}"/>
              </a:ext>
            </a:extLst>
          </p:cNvPr>
          <p:cNvCxnSpPr>
            <a:cxnSpLocks/>
            <a:stCxn id="269" idx="3"/>
          </p:cNvCxnSpPr>
          <p:nvPr/>
        </p:nvCxnSpPr>
        <p:spPr>
          <a:xfrm flipV="1">
            <a:off x="3203746" y="5478295"/>
            <a:ext cx="194067" cy="13634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1" name="Picture 330">
            <a:extLst>
              <a:ext uri="{FF2B5EF4-FFF2-40B4-BE49-F238E27FC236}">
                <a16:creationId xmlns:a16="http://schemas.microsoft.com/office/drawing/2014/main" id="{D43EA197-6DC7-40E7-ABB1-AFD8F32D85F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21243" y="4242761"/>
            <a:ext cx="87088" cy="238041"/>
          </a:xfrm>
          <a:prstGeom prst="rect">
            <a:avLst/>
          </a:prstGeom>
        </p:spPr>
      </p:pic>
      <p:cxnSp>
        <p:nvCxnSpPr>
          <p:cNvPr id="332" name="Straight Connector 331">
            <a:extLst>
              <a:ext uri="{FF2B5EF4-FFF2-40B4-BE49-F238E27FC236}">
                <a16:creationId xmlns:a16="http://schemas.microsoft.com/office/drawing/2014/main" id="{0CDB71A5-F6E8-4021-BFA1-54ED5FF32352}"/>
              </a:ext>
            </a:extLst>
          </p:cNvPr>
          <p:cNvCxnSpPr>
            <a:cxnSpLocks/>
          </p:cNvCxnSpPr>
          <p:nvPr/>
        </p:nvCxnSpPr>
        <p:spPr>
          <a:xfrm flipV="1">
            <a:off x="2952798" y="4492416"/>
            <a:ext cx="253194" cy="46395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Straight Connector 333">
            <a:extLst>
              <a:ext uri="{FF2B5EF4-FFF2-40B4-BE49-F238E27FC236}">
                <a16:creationId xmlns:a16="http://schemas.microsoft.com/office/drawing/2014/main" id="{53698A3C-28CE-4C04-8908-14C9A146A853}"/>
              </a:ext>
            </a:extLst>
          </p:cNvPr>
          <p:cNvCxnSpPr>
            <a:cxnSpLocks/>
          </p:cNvCxnSpPr>
          <p:nvPr/>
        </p:nvCxnSpPr>
        <p:spPr>
          <a:xfrm flipV="1">
            <a:off x="2787461" y="4930630"/>
            <a:ext cx="433168" cy="13220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Straight Connector 335">
            <a:extLst>
              <a:ext uri="{FF2B5EF4-FFF2-40B4-BE49-F238E27FC236}">
                <a16:creationId xmlns:a16="http://schemas.microsoft.com/office/drawing/2014/main" id="{98926F70-51EE-48F9-BA0A-6B1FF5CEF307}"/>
              </a:ext>
            </a:extLst>
          </p:cNvPr>
          <p:cNvCxnSpPr>
            <a:cxnSpLocks/>
          </p:cNvCxnSpPr>
          <p:nvPr/>
        </p:nvCxnSpPr>
        <p:spPr>
          <a:xfrm>
            <a:off x="2656408" y="4498459"/>
            <a:ext cx="135303" cy="564373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Straight Connector 338">
            <a:extLst>
              <a:ext uri="{FF2B5EF4-FFF2-40B4-BE49-F238E27FC236}">
                <a16:creationId xmlns:a16="http://schemas.microsoft.com/office/drawing/2014/main" id="{8981B67F-9D13-4E2D-961E-AE7A144A9C70}"/>
              </a:ext>
            </a:extLst>
          </p:cNvPr>
          <p:cNvCxnSpPr>
            <a:cxnSpLocks/>
          </p:cNvCxnSpPr>
          <p:nvPr/>
        </p:nvCxnSpPr>
        <p:spPr>
          <a:xfrm>
            <a:off x="2690671" y="4450522"/>
            <a:ext cx="91440" cy="36576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Straight Connector 341">
            <a:extLst>
              <a:ext uri="{FF2B5EF4-FFF2-40B4-BE49-F238E27FC236}">
                <a16:creationId xmlns:a16="http://schemas.microsoft.com/office/drawing/2014/main" id="{DD852B37-0291-45CA-849E-D2CB29CE5F85}"/>
              </a:ext>
            </a:extLst>
          </p:cNvPr>
          <p:cNvCxnSpPr>
            <a:cxnSpLocks/>
          </p:cNvCxnSpPr>
          <p:nvPr/>
        </p:nvCxnSpPr>
        <p:spPr>
          <a:xfrm>
            <a:off x="2712025" y="4409705"/>
            <a:ext cx="242521" cy="13175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Connector 344">
            <a:extLst>
              <a:ext uri="{FF2B5EF4-FFF2-40B4-BE49-F238E27FC236}">
                <a16:creationId xmlns:a16="http://schemas.microsoft.com/office/drawing/2014/main" id="{183F22B1-8CF2-4CA2-9A88-F3FA9BCFC9D6}"/>
              </a:ext>
            </a:extLst>
          </p:cNvPr>
          <p:cNvCxnSpPr>
            <a:cxnSpLocks/>
          </p:cNvCxnSpPr>
          <p:nvPr/>
        </p:nvCxnSpPr>
        <p:spPr>
          <a:xfrm flipV="1">
            <a:off x="2418676" y="4357694"/>
            <a:ext cx="197033" cy="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0D17C71-69C6-4969-BA31-14E1F257941E}"/>
              </a:ext>
            </a:extLst>
          </p:cNvPr>
          <p:cNvSpPr/>
          <p:nvPr/>
        </p:nvSpPr>
        <p:spPr bwMode="white">
          <a:xfrm>
            <a:off x="4752986" y="5542419"/>
            <a:ext cx="642687" cy="543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578A802C-FBB1-4532-9592-3FD843C5CDD9}"/>
              </a:ext>
            </a:extLst>
          </p:cNvPr>
          <p:cNvSpPr/>
          <p:nvPr/>
        </p:nvSpPr>
        <p:spPr bwMode="gray">
          <a:xfrm>
            <a:off x="4594189" y="5481843"/>
            <a:ext cx="155160" cy="50509"/>
          </a:xfrm>
          <a:prstGeom prst="rect">
            <a:avLst/>
          </a:prstGeom>
          <a:solidFill>
            <a:srgbClr val="5E5F62"/>
          </a:solidFill>
          <a:ln>
            <a:solidFill>
              <a:srgbClr val="5E5F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3" name="Straight Connector 352">
            <a:extLst>
              <a:ext uri="{FF2B5EF4-FFF2-40B4-BE49-F238E27FC236}">
                <a16:creationId xmlns:a16="http://schemas.microsoft.com/office/drawing/2014/main" id="{84EB7385-6D6C-4297-8C2C-89D361F35221}"/>
              </a:ext>
            </a:extLst>
          </p:cNvPr>
          <p:cNvCxnSpPr>
            <a:cxnSpLocks/>
          </p:cNvCxnSpPr>
          <p:nvPr/>
        </p:nvCxnSpPr>
        <p:spPr>
          <a:xfrm flipV="1">
            <a:off x="4654694" y="5502827"/>
            <a:ext cx="142906" cy="100664"/>
          </a:xfrm>
          <a:prstGeom prst="line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5" name="Table 27">
            <a:extLst>
              <a:ext uri="{FF2B5EF4-FFF2-40B4-BE49-F238E27FC236}">
                <a16:creationId xmlns:a16="http://schemas.microsoft.com/office/drawing/2014/main" id="{2F59BD91-D004-482B-9EF4-8F9C26C27A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580198"/>
              </p:ext>
            </p:extLst>
          </p:nvPr>
        </p:nvGraphicFramePr>
        <p:xfrm>
          <a:off x="4029318" y="5610744"/>
          <a:ext cx="2158292" cy="4572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26502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33951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197839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T2 (Up = Button Pushed)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graphicFrame>
        <p:nvGraphicFramePr>
          <p:cNvPr id="69" name="Table 27">
            <a:extLst>
              <a:ext uri="{FF2B5EF4-FFF2-40B4-BE49-F238E27FC236}">
                <a16:creationId xmlns:a16="http://schemas.microsoft.com/office/drawing/2014/main" id="{4620A367-87BB-4F97-8F7C-17EB8D247C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387703"/>
              </p:ext>
            </p:extLst>
          </p:nvPr>
        </p:nvGraphicFramePr>
        <p:xfrm>
          <a:off x="2554484" y="2214747"/>
          <a:ext cx="2673149" cy="4572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906266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1115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455733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 Throttle Forward/ Backward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rX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2112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7">
            <a:extLst>
              <a:ext uri="{FF2B5EF4-FFF2-40B4-BE49-F238E27FC236}">
                <a16:creationId xmlns:a16="http://schemas.microsoft.com/office/drawing/2014/main" id="{198ADCE0-CDD0-4ADD-980A-8CAA04E2ED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581665"/>
              </p:ext>
            </p:extLst>
          </p:nvPr>
        </p:nvGraphicFramePr>
        <p:xfrm>
          <a:off x="1753790" y="409576"/>
          <a:ext cx="2234269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/>
                        <a:t>Mode 1 (Not Lit)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  <p:graphicFrame>
        <p:nvGraphicFramePr>
          <p:cNvPr id="5" name="Table 27">
            <a:extLst>
              <a:ext uri="{FF2B5EF4-FFF2-40B4-BE49-F238E27FC236}">
                <a16:creationId xmlns:a16="http://schemas.microsoft.com/office/drawing/2014/main" id="{56C9EB6B-9012-404E-9358-2E6261E9D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405699"/>
              </p:ext>
            </p:extLst>
          </p:nvPr>
        </p:nvGraphicFramePr>
        <p:xfrm>
          <a:off x="1753790" y="2682240"/>
          <a:ext cx="2234269" cy="1493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/>
                        <a:t>Mode 2 (Blue)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  <p:graphicFrame>
        <p:nvGraphicFramePr>
          <p:cNvPr id="7" name="Table 27">
            <a:extLst>
              <a:ext uri="{FF2B5EF4-FFF2-40B4-BE49-F238E27FC236}">
                <a16:creationId xmlns:a16="http://schemas.microsoft.com/office/drawing/2014/main" id="{31FEF585-DEDB-42EB-B4F9-9EC5D01AA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4260030"/>
              </p:ext>
            </p:extLst>
          </p:nvPr>
        </p:nvGraphicFramePr>
        <p:xfrm>
          <a:off x="1753789" y="4954904"/>
          <a:ext cx="2234269" cy="14935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/>
                        <a:t>Mode 3 (Green)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  <p:graphicFrame>
        <p:nvGraphicFramePr>
          <p:cNvPr id="9" name="Table 27">
            <a:extLst>
              <a:ext uri="{FF2B5EF4-FFF2-40B4-BE49-F238E27FC236}">
                <a16:creationId xmlns:a16="http://schemas.microsoft.com/office/drawing/2014/main" id="{869C003C-43E0-4684-948F-3D35D1D0C8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348401"/>
              </p:ext>
            </p:extLst>
          </p:nvPr>
        </p:nvGraphicFramePr>
        <p:xfrm>
          <a:off x="5045333" y="1545908"/>
          <a:ext cx="2234269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/>
                        <a:t>Mode 4 (Red)</a:t>
                      </a:r>
                    </a:p>
                  </a:txBody>
                  <a:tcPr>
                    <a:solidFill>
                      <a:srgbClr val="FF33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68</a:t>
                      </a:r>
                    </a:p>
                  </a:txBody>
                  <a:tcPr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FFA4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69</a:t>
                      </a:r>
                    </a:p>
                  </a:txBody>
                  <a:tcPr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FF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70</a:t>
                      </a:r>
                    </a:p>
                  </a:txBody>
                  <a:tcPr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FFA4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71</a:t>
                      </a:r>
                    </a:p>
                  </a:txBody>
                  <a:tcPr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FF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72</a:t>
                      </a:r>
                    </a:p>
                  </a:txBody>
                  <a:tcPr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FFA4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73</a:t>
                      </a:r>
                    </a:p>
                  </a:txBody>
                  <a:tcPr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FF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  <p:graphicFrame>
        <p:nvGraphicFramePr>
          <p:cNvPr id="11" name="Table 27">
            <a:extLst>
              <a:ext uri="{FF2B5EF4-FFF2-40B4-BE49-F238E27FC236}">
                <a16:creationId xmlns:a16="http://schemas.microsoft.com/office/drawing/2014/main" id="{DA1B0AB6-0084-494E-A098-15EE4BCDF4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1127478"/>
              </p:ext>
            </p:extLst>
          </p:nvPr>
        </p:nvGraphicFramePr>
        <p:xfrm>
          <a:off x="5045333" y="3818572"/>
          <a:ext cx="2234269" cy="1493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Mode 5 (Yellow)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9063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</TotalTime>
  <Words>324</Words>
  <Application>Microsoft Office PowerPoint</Application>
  <PresentationFormat>Letter Paper (8.5x11 in)</PresentationFormat>
  <Paragraphs>173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 Lesniak</dc:creator>
  <cp:lastModifiedBy>Frank Lesniak</cp:lastModifiedBy>
  <cp:revision>23</cp:revision>
  <dcterms:created xsi:type="dcterms:W3CDTF">2020-09-17T22:54:06Z</dcterms:created>
  <dcterms:modified xsi:type="dcterms:W3CDTF">2020-09-18T04:22:03Z</dcterms:modified>
</cp:coreProperties>
</file>

<file path=docProps/thumbnail.jpeg>
</file>